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  <p:sldMasterId id="2147483668" r:id="rId2"/>
  </p:sldMasterIdLst>
  <p:notesMasterIdLst>
    <p:notesMasterId r:id="rId13"/>
  </p:notesMasterIdLst>
  <p:sldIdLst>
    <p:sldId id="342" r:id="rId3"/>
    <p:sldId id="345" r:id="rId4"/>
    <p:sldId id="343" r:id="rId5"/>
    <p:sldId id="349" r:id="rId6"/>
    <p:sldId id="350" r:id="rId7"/>
    <p:sldId id="346" r:id="rId8"/>
    <p:sldId id="351" r:id="rId9"/>
    <p:sldId id="352" r:id="rId10"/>
    <p:sldId id="347" r:id="rId11"/>
    <p:sldId id="34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8" autoAdjust="0"/>
    <p:restoredTop sz="93598" autoAdjust="0"/>
  </p:normalViewPr>
  <p:slideViewPr>
    <p:cSldViewPr snapToGrid="0">
      <p:cViewPr varScale="1">
        <p:scale>
          <a:sx n="107" d="100"/>
          <a:sy n="107" d="100"/>
        </p:scale>
        <p:origin x="1188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8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25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90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14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41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5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4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32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57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4461722D-2738-E8AA-FE97-3F03AACB8C50}"/>
              </a:ext>
            </a:extLst>
          </p:cNvPr>
          <p:cNvSpPr/>
          <p:nvPr/>
        </p:nvSpPr>
        <p:spPr>
          <a:xfrm>
            <a:off x="0" y="4102051"/>
            <a:ext cx="12191999" cy="2755949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54C77B5A-68D1-6736-E98D-7A957CABB2DA}"/>
              </a:ext>
            </a:extLst>
          </p:cNvPr>
          <p:cNvSpPr/>
          <p:nvPr/>
        </p:nvSpPr>
        <p:spPr>
          <a:xfrm>
            <a:off x="589813" y="3188792"/>
            <a:ext cx="3223041" cy="1836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cubicBezTo>
                  <a:pt x="15397" y="21600"/>
                  <a:pt x="19413" y="17269"/>
                  <a:pt x="21600" y="10800"/>
                </a:cubicBezTo>
                <a:cubicBezTo>
                  <a:pt x="19413" y="4331"/>
                  <a:pt x="15390" y="0"/>
                  <a:pt x="10800" y="0"/>
                </a:cubicBezTo>
                <a:cubicBezTo>
                  <a:pt x="6210" y="0"/>
                  <a:pt x="2187" y="4331"/>
                  <a:pt x="0" y="10800"/>
                </a:cubicBezTo>
                <a:cubicBezTo>
                  <a:pt x="2187" y="17269"/>
                  <a:pt x="6203" y="21600"/>
                  <a:pt x="10800" y="216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FA7DD5C3-A45D-17B1-907B-1103DDAF70D2}"/>
              </a:ext>
            </a:extLst>
          </p:cNvPr>
          <p:cNvSpPr/>
          <p:nvPr/>
        </p:nvSpPr>
        <p:spPr>
          <a:xfrm>
            <a:off x="3719625" y="4092537"/>
            <a:ext cx="1610691" cy="18703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79" h="20625" extrusionOk="0">
                <a:moveTo>
                  <a:pt x="16368" y="5869"/>
                </a:moveTo>
                <a:cubicBezTo>
                  <a:pt x="12676" y="1526"/>
                  <a:pt x="6847" y="-488"/>
                  <a:pt x="1204" y="99"/>
                </a:cubicBezTo>
                <a:cubicBezTo>
                  <a:pt x="-910" y="4831"/>
                  <a:pt x="-279" y="10412"/>
                  <a:pt x="3412" y="14755"/>
                </a:cubicBezTo>
                <a:cubicBezTo>
                  <a:pt x="7104" y="19098"/>
                  <a:pt x="12933" y="21112"/>
                  <a:pt x="18576" y="20525"/>
                </a:cubicBezTo>
                <a:cubicBezTo>
                  <a:pt x="20690" y="15793"/>
                  <a:pt x="20059" y="10212"/>
                  <a:pt x="16368" y="5869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CF0FC2E7-064E-2099-35AA-BC0C90EBA341}"/>
              </a:ext>
            </a:extLst>
          </p:cNvPr>
          <p:cNvSpPr/>
          <p:nvPr/>
        </p:nvSpPr>
        <p:spPr>
          <a:xfrm>
            <a:off x="2930038" y="4102051"/>
            <a:ext cx="1498837" cy="26037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93" h="21600" extrusionOk="0">
                <a:moveTo>
                  <a:pt x="20187" y="11427"/>
                </a:moveTo>
                <a:cubicBezTo>
                  <a:pt x="20947" y="6834"/>
                  <a:pt x="17585" y="2565"/>
                  <a:pt x="11944" y="0"/>
                </a:cubicBezTo>
                <a:cubicBezTo>
                  <a:pt x="5568" y="1815"/>
                  <a:pt x="880" y="5580"/>
                  <a:pt x="107" y="10173"/>
                </a:cubicBezTo>
                <a:cubicBezTo>
                  <a:pt x="-653" y="14766"/>
                  <a:pt x="2709" y="19035"/>
                  <a:pt x="8350" y="21600"/>
                </a:cubicBezTo>
                <a:cubicBezTo>
                  <a:pt x="14726" y="19785"/>
                  <a:pt x="19414" y="16020"/>
                  <a:pt x="20187" y="11427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B57EE76A-2F70-51A6-E26C-BC2AE84D5E10}"/>
              </a:ext>
            </a:extLst>
          </p:cNvPr>
          <p:cNvSpPr/>
          <p:nvPr/>
        </p:nvSpPr>
        <p:spPr>
          <a:xfrm>
            <a:off x="1398427" y="1276658"/>
            <a:ext cx="2543789" cy="2852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67" h="20417" extrusionOk="0">
                <a:moveTo>
                  <a:pt x="3674" y="14874"/>
                </a:moveTo>
                <a:cubicBezTo>
                  <a:pt x="7451" y="19143"/>
                  <a:pt x="13254" y="21009"/>
                  <a:pt x="18768" y="20253"/>
                </a:cubicBezTo>
                <a:cubicBezTo>
                  <a:pt x="20683" y="15425"/>
                  <a:pt x="19870" y="9821"/>
                  <a:pt x="16092" y="5544"/>
                </a:cubicBezTo>
                <a:cubicBezTo>
                  <a:pt x="12315" y="1268"/>
                  <a:pt x="6512" y="-591"/>
                  <a:pt x="998" y="165"/>
                </a:cubicBezTo>
                <a:cubicBezTo>
                  <a:pt x="-917" y="4993"/>
                  <a:pt x="-104" y="10604"/>
                  <a:pt x="3674" y="14874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5486399" y="1577926"/>
            <a:ext cx="5667153" cy="2387600"/>
          </a:xfrm>
        </p:spPr>
        <p:txBody>
          <a:bodyPr anchor="b"/>
          <a:lstStyle>
            <a:lvl1pPr algn="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5486399" y="4243959"/>
            <a:ext cx="5667153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D611355A-2485-4AA5-91FA-EA5F3157B7B3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64A10338-DE30-4CA9-A21B-D50D6579B16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D5EB62-2B81-475B-92EC-DEB93DC3B249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E385EE3D-CA1E-2A9B-731B-3AC5B7769E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96615" y="137469"/>
            <a:ext cx="2262218" cy="3955106"/>
          </a:xfrm>
          <a:custGeom>
            <a:avLst/>
            <a:gdLst>
              <a:gd name="connsiteX0" fmla="*/ 1131109 w 2262218"/>
              <a:gd name="connsiteY0" fmla="*/ 0 h 3955106"/>
              <a:gd name="connsiteX1" fmla="*/ 2262218 w 2262218"/>
              <a:gd name="connsiteY1" fmla="*/ 1986336 h 3955106"/>
              <a:gd name="connsiteX2" fmla="*/ 1374172 w 2262218"/>
              <a:gd name="connsiteY2" fmla="*/ 3806431 h 3955106"/>
              <a:gd name="connsiteX3" fmla="*/ 1156791 w 2262218"/>
              <a:gd name="connsiteY3" fmla="*/ 3955106 h 3955106"/>
              <a:gd name="connsiteX4" fmla="*/ 1105427 w 2262218"/>
              <a:gd name="connsiteY4" fmla="*/ 3955106 h 3955106"/>
              <a:gd name="connsiteX5" fmla="*/ 888046 w 2262218"/>
              <a:gd name="connsiteY5" fmla="*/ 3806431 h 3955106"/>
              <a:gd name="connsiteX6" fmla="*/ 0 w 2262218"/>
              <a:gd name="connsiteY6" fmla="*/ 1986336 h 3955106"/>
              <a:gd name="connsiteX7" fmla="*/ 1131109 w 2262218"/>
              <a:gd name="connsiteY7" fmla="*/ 0 h 395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62218" h="3955106">
                <a:moveTo>
                  <a:pt x="1131109" y="0"/>
                </a:moveTo>
                <a:cubicBezTo>
                  <a:pt x="1808413" y="402417"/>
                  <a:pt x="2262218" y="1141591"/>
                  <a:pt x="2262218" y="1986336"/>
                </a:cubicBezTo>
                <a:cubicBezTo>
                  <a:pt x="2262218" y="2725487"/>
                  <a:pt x="1914774" y="3383811"/>
                  <a:pt x="1374172" y="3806431"/>
                </a:cubicBezTo>
                <a:lnTo>
                  <a:pt x="1156791" y="3955106"/>
                </a:lnTo>
                <a:lnTo>
                  <a:pt x="1105427" y="3955106"/>
                </a:lnTo>
                <a:lnTo>
                  <a:pt x="888046" y="3806431"/>
                </a:lnTo>
                <a:cubicBezTo>
                  <a:pt x="347445" y="3383811"/>
                  <a:pt x="0" y="2725487"/>
                  <a:pt x="0" y="1986336"/>
                </a:cubicBezTo>
                <a:cubicBezTo>
                  <a:pt x="0" y="1140672"/>
                  <a:pt x="453805" y="401497"/>
                  <a:pt x="1131109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D5262A46-6F22-FE4A-F177-A6D944A5372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45295" y="4056884"/>
            <a:ext cx="2133824" cy="2134788"/>
          </a:xfrm>
          <a:custGeom>
            <a:avLst/>
            <a:gdLst>
              <a:gd name="connsiteX0" fmla="*/ 1661431 w 2133824"/>
              <a:gd name="connsiteY0" fmla="*/ 16 h 2134788"/>
              <a:gd name="connsiteX1" fmla="*/ 2082465 w 2133824"/>
              <a:gd name="connsiteY1" fmla="*/ 51914 h 2134788"/>
              <a:gd name="connsiteX2" fmla="*/ 1644814 w 2133824"/>
              <a:gd name="connsiteY2" fmla="*/ 1645417 h 2134788"/>
              <a:gd name="connsiteX3" fmla="*/ 51360 w 2133824"/>
              <a:gd name="connsiteY3" fmla="*/ 2083007 h 2134788"/>
              <a:gd name="connsiteX4" fmla="*/ 489012 w 2133824"/>
              <a:gd name="connsiteY4" fmla="*/ 489504 h 2134788"/>
              <a:gd name="connsiteX5" fmla="*/ 1661431 w 2133824"/>
              <a:gd name="connsiteY5" fmla="*/ 16 h 2134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3824" h="2134788">
                <a:moveTo>
                  <a:pt x="1661431" y="16"/>
                </a:moveTo>
                <a:cubicBezTo>
                  <a:pt x="1802942" y="-589"/>
                  <a:pt x="1944516" y="16716"/>
                  <a:pt x="2082465" y="51914"/>
                </a:cubicBezTo>
                <a:cubicBezTo>
                  <a:pt x="2222287" y="603639"/>
                  <a:pt x="2076688" y="1213502"/>
                  <a:pt x="1644814" y="1645417"/>
                </a:cubicBezTo>
                <a:cubicBezTo>
                  <a:pt x="1212939" y="2077332"/>
                  <a:pt x="603158" y="2223802"/>
                  <a:pt x="51360" y="2083007"/>
                </a:cubicBezTo>
                <a:cubicBezTo>
                  <a:pt x="-88462" y="1531175"/>
                  <a:pt x="57137" y="922383"/>
                  <a:pt x="489012" y="489504"/>
                </a:cubicBezTo>
                <a:cubicBezTo>
                  <a:pt x="812918" y="164845"/>
                  <a:pt x="1236896" y="1833"/>
                  <a:pt x="1661431" y="16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AE7153C-9AD0-90AE-9928-7C20B46477DA}"/>
              </a:ext>
            </a:extLst>
          </p:cNvPr>
          <p:cNvGrpSpPr/>
          <p:nvPr userDrawn="1"/>
        </p:nvGrpSpPr>
        <p:grpSpPr>
          <a:xfrm>
            <a:off x="0" y="2944"/>
            <a:ext cx="12192000" cy="6718531"/>
            <a:chOff x="11526208" y="156794199"/>
            <a:chExt cx="16238532" cy="8948416"/>
          </a:xfrm>
        </p:grpSpPr>
        <p:sp>
          <p:nvSpPr>
            <p:cNvPr id="11" name="Rectangle">
              <a:extLst>
                <a:ext uri="{FF2B5EF4-FFF2-40B4-BE49-F238E27FC236}">
                  <a16:creationId xmlns:a16="http://schemas.microsoft.com/office/drawing/2014/main" id="{894F38A4-75E9-459E-8335-7A8004263ABC}"/>
                </a:ext>
              </a:extLst>
            </p:cNvPr>
            <p:cNvSpPr/>
            <p:nvPr/>
          </p:nvSpPr>
          <p:spPr>
            <a:xfrm>
              <a:off x="11526208" y="156794200"/>
              <a:ext cx="16202976" cy="1969765"/>
            </a:xfrm>
            <a:prstGeom prst="rect">
              <a:avLst/>
            </a:pr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AE27BB9F-E09D-9C7F-C46B-3ACEF969E5DD}"/>
                </a:ext>
              </a:extLst>
            </p:cNvPr>
            <p:cNvSpPr/>
            <p:nvPr/>
          </p:nvSpPr>
          <p:spPr>
            <a:xfrm>
              <a:off x="25120599" y="156794199"/>
              <a:ext cx="2636521" cy="1992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7" extrusionOk="0">
                  <a:moveTo>
                    <a:pt x="21600" y="2266"/>
                  </a:moveTo>
                  <a:cubicBezTo>
                    <a:pt x="21361" y="1497"/>
                    <a:pt x="21101" y="742"/>
                    <a:pt x="20799" y="0"/>
                  </a:cubicBezTo>
                  <a:lnTo>
                    <a:pt x="0" y="0"/>
                  </a:lnTo>
                  <a:cubicBezTo>
                    <a:pt x="499" y="3883"/>
                    <a:pt x="1738" y="7673"/>
                    <a:pt x="3746" y="11025"/>
                  </a:cubicBezTo>
                  <a:cubicBezTo>
                    <a:pt x="8084" y="18247"/>
                    <a:pt x="14920" y="21600"/>
                    <a:pt x="21527" y="20619"/>
                  </a:cubicBezTo>
                  <a:cubicBezTo>
                    <a:pt x="21548" y="20540"/>
                    <a:pt x="21569" y="20460"/>
                    <a:pt x="21600" y="20381"/>
                  </a:cubicBezTo>
                  <a:lnTo>
                    <a:pt x="21600" y="2266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2DE55FF8-6623-7FBB-61D0-3FBF3DE069EC}"/>
                </a:ext>
              </a:extLst>
            </p:cNvPr>
            <p:cNvSpPr/>
            <p:nvPr/>
          </p:nvSpPr>
          <p:spPr>
            <a:xfrm>
              <a:off x="26682700" y="156794199"/>
              <a:ext cx="1074422" cy="1967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cubicBezTo>
                    <a:pt x="1072" y="8729"/>
                    <a:pt x="9217" y="16566"/>
                    <a:pt x="21600" y="216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7DAB19D4-F1B4-F195-9A6F-9A446E27D546}"/>
                </a:ext>
              </a:extLst>
            </p:cNvPr>
            <p:cNvSpPr/>
            <p:nvPr/>
          </p:nvSpPr>
          <p:spPr>
            <a:xfrm>
              <a:off x="25781000" y="158762700"/>
              <a:ext cx="1983740" cy="6979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8657" y="2193"/>
                    <a:pt x="0" y="6210"/>
                    <a:pt x="0" y="10800"/>
                  </a:cubicBezTo>
                  <a:cubicBezTo>
                    <a:pt x="0" y="15390"/>
                    <a:pt x="8670" y="19407"/>
                    <a:pt x="21600" y="2160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62840" cy="109898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6284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68C53B7-7FCD-400A-9752-7BFFD8B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0C428BE-FED7-45A5-9425-7445C51F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8FDE52B-46E4-490F-8D9A-1A96457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5E46148-4DC3-A4A1-65FD-1B4568046822}"/>
              </a:ext>
            </a:extLst>
          </p:cNvPr>
          <p:cNvGrpSpPr/>
          <p:nvPr userDrawn="1"/>
        </p:nvGrpSpPr>
        <p:grpSpPr>
          <a:xfrm>
            <a:off x="0" y="4086101"/>
            <a:ext cx="12192000" cy="2777616"/>
            <a:chOff x="28638500" y="162255199"/>
            <a:chExt cx="16238532" cy="3699509"/>
          </a:xfrm>
        </p:grpSpPr>
        <p:sp>
          <p:nvSpPr>
            <p:cNvPr id="11" name="Rectangle">
              <a:extLst>
                <a:ext uri="{FF2B5EF4-FFF2-40B4-BE49-F238E27FC236}">
                  <a16:creationId xmlns:a16="http://schemas.microsoft.com/office/drawing/2014/main" id="{0146F6F1-FC18-261F-74C0-6A0807CD0975}"/>
                </a:ext>
              </a:extLst>
            </p:cNvPr>
            <p:cNvSpPr/>
            <p:nvPr/>
          </p:nvSpPr>
          <p:spPr>
            <a:xfrm>
              <a:off x="28638500" y="164439600"/>
              <a:ext cx="16238532" cy="1515108"/>
            </a:xfrm>
            <a:prstGeom prst="rect">
              <a:avLst/>
            </a:pr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861F8110-037A-B897-D5E8-501E8BFE5628}"/>
                </a:ext>
              </a:extLst>
            </p:cNvPr>
            <p:cNvSpPr/>
            <p:nvPr/>
          </p:nvSpPr>
          <p:spPr>
            <a:xfrm>
              <a:off x="28955999" y="163931599"/>
              <a:ext cx="1772923" cy="100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5395" y="21600"/>
                    <a:pt x="19403" y="17274"/>
                    <a:pt x="21600" y="10800"/>
                  </a:cubicBezTo>
                  <a:cubicBezTo>
                    <a:pt x="19418" y="4326"/>
                    <a:pt x="15395" y="0"/>
                    <a:pt x="10800" y="0"/>
                  </a:cubicBezTo>
                  <a:cubicBezTo>
                    <a:pt x="6205" y="0"/>
                    <a:pt x="2197" y="4326"/>
                    <a:pt x="0" y="10800"/>
                  </a:cubicBezTo>
                  <a:cubicBezTo>
                    <a:pt x="2197" y="17247"/>
                    <a:pt x="6205" y="21600"/>
                    <a:pt x="10800" y="216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3499873B-4D07-1BDB-88AF-CD92785CF255}"/>
                </a:ext>
              </a:extLst>
            </p:cNvPr>
            <p:cNvSpPr/>
            <p:nvPr/>
          </p:nvSpPr>
          <p:spPr>
            <a:xfrm>
              <a:off x="30683200" y="164426900"/>
              <a:ext cx="884777" cy="102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4" h="20591" extrusionOk="0">
                  <a:moveTo>
                    <a:pt x="16365" y="5856"/>
                  </a:moveTo>
                  <a:cubicBezTo>
                    <a:pt x="12675" y="1531"/>
                    <a:pt x="6828" y="-504"/>
                    <a:pt x="1208" y="107"/>
                  </a:cubicBezTo>
                  <a:cubicBezTo>
                    <a:pt x="-921" y="4839"/>
                    <a:pt x="-268" y="10411"/>
                    <a:pt x="3422" y="14736"/>
                  </a:cubicBezTo>
                  <a:cubicBezTo>
                    <a:pt x="7112" y="19061"/>
                    <a:pt x="12959" y="21096"/>
                    <a:pt x="18579" y="20485"/>
                  </a:cubicBezTo>
                  <a:cubicBezTo>
                    <a:pt x="20679" y="15779"/>
                    <a:pt x="20055" y="10207"/>
                    <a:pt x="16365" y="585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2A047A30-FA82-8A09-6284-FCA80B24324E}"/>
                </a:ext>
              </a:extLst>
            </p:cNvPr>
            <p:cNvSpPr/>
            <p:nvPr/>
          </p:nvSpPr>
          <p:spPr>
            <a:xfrm>
              <a:off x="30251399" y="164439599"/>
              <a:ext cx="823831" cy="143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7" h="21600" extrusionOk="0">
                  <a:moveTo>
                    <a:pt x="20202" y="11423"/>
                  </a:moveTo>
                  <a:cubicBezTo>
                    <a:pt x="20953" y="6823"/>
                    <a:pt x="17603" y="2568"/>
                    <a:pt x="11937" y="0"/>
                  </a:cubicBezTo>
                  <a:cubicBezTo>
                    <a:pt x="5551" y="1821"/>
                    <a:pt x="856" y="5577"/>
                    <a:pt x="104" y="10177"/>
                  </a:cubicBezTo>
                  <a:cubicBezTo>
                    <a:pt x="-647" y="14777"/>
                    <a:pt x="2703" y="19032"/>
                    <a:pt x="8369" y="21600"/>
                  </a:cubicBezTo>
                  <a:cubicBezTo>
                    <a:pt x="14723" y="19779"/>
                    <a:pt x="19419" y="16004"/>
                    <a:pt x="20202" y="11423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C2F0445D-AC74-B6C0-2CBD-21C972B46926}"/>
                </a:ext>
              </a:extLst>
            </p:cNvPr>
            <p:cNvSpPr/>
            <p:nvPr/>
          </p:nvSpPr>
          <p:spPr>
            <a:xfrm>
              <a:off x="29400500" y="162890199"/>
              <a:ext cx="1398977" cy="156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62" h="20410" extrusionOk="0">
                  <a:moveTo>
                    <a:pt x="3676" y="14869"/>
                  </a:moveTo>
                  <a:cubicBezTo>
                    <a:pt x="7461" y="19136"/>
                    <a:pt x="13256" y="21005"/>
                    <a:pt x="18763" y="20244"/>
                  </a:cubicBezTo>
                  <a:cubicBezTo>
                    <a:pt x="20683" y="15415"/>
                    <a:pt x="19858" y="9808"/>
                    <a:pt x="16090" y="5541"/>
                  </a:cubicBezTo>
                  <a:cubicBezTo>
                    <a:pt x="12305" y="1274"/>
                    <a:pt x="6510" y="-595"/>
                    <a:pt x="1003" y="166"/>
                  </a:cubicBezTo>
                  <a:cubicBezTo>
                    <a:pt x="-917" y="4995"/>
                    <a:pt x="-110" y="10602"/>
                    <a:pt x="3676" y="14869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23" name="Shape">
              <a:extLst>
                <a:ext uri="{FF2B5EF4-FFF2-40B4-BE49-F238E27FC236}">
                  <a16:creationId xmlns:a16="http://schemas.microsoft.com/office/drawing/2014/main" id="{7CCE3D7B-E10A-857F-4759-5BC5A2249E95}"/>
                </a:ext>
              </a:extLst>
            </p:cNvPr>
            <p:cNvSpPr/>
            <p:nvPr/>
          </p:nvSpPr>
          <p:spPr>
            <a:xfrm>
              <a:off x="29591000" y="164414199"/>
              <a:ext cx="1173496" cy="117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39" h="19939" extrusionOk="0">
                  <a:moveTo>
                    <a:pt x="15374" y="15374"/>
                  </a:moveTo>
                  <a:cubicBezTo>
                    <a:pt x="19410" y="11339"/>
                    <a:pt x="20769" y="5643"/>
                    <a:pt x="19453" y="485"/>
                  </a:cubicBezTo>
                  <a:cubicBezTo>
                    <a:pt x="14295" y="-831"/>
                    <a:pt x="8599" y="528"/>
                    <a:pt x="4564" y="4564"/>
                  </a:cubicBezTo>
                  <a:cubicBezTo>
                    <a:pt x="528" y="8599"/>
                    <a:pt x="-831" y="14295"/>
                    <a:pt x="485" y="19453"/>
                  </a:cubicBezTo>
                  <a:cubicBezTo>
                    <a:pt x="5643" y="20769"/>
                    <a:pt x="11339" y="19409"/>
                    <a:pt x="15374" y="1537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:a16="http://schemas.microsoft.com/office/drawing/2014/main" id="{D71DF259-7B30-5D30-FBC7-7E63FE45F747}"/>
                </a:ext>
              </a:extLst>
            </p:cNvPr>
            <p:cNvSpPr/>
            <p:nvPr/>
          </p:nvSpPr>
          <p:spPr>
            <a:xfrm>
              <a:off x="30111699" y="162255199"/>
              <a:ext cx="1244602" cy="218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15396"/>
                    <a:pt x="4342" y="19415"/>
                    <a:pt x="10800" y="21600"/>
                  </a:cubicBezTo>
                  <a:cubicBezTo>
                    <a:pt x="17258" y="19415"/>
                    <a:pt x="21600" y="15396"/>
                    <a:pt x="21600" y="10800"/>
                  </a:cubicBezTo>
                  <a:cubicBezTo>
                    <a:pt x="21600" y="6204"/>
                    <a:pt x="17258" y="2185"/>
                    <a:pt x="10800" y="0"/>
                  </a:cubicBezTo>
                  <a:cubicBezTo>
                    <a:pt x="4342" y="2185"/>
                    <a:pt x="0" y="6204"/>
                    <a:pt x="0" y="1080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472" y="1825625"/>
            <a:ext cx="9154328" cy="36578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714" y="6356350"/>
            <a:ext cx="1294686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">
            <a:extLst>
              <a:ext uri="{FF2B5EF4-FFF2-40B4-BE49-F238E27FC236}">
                <a16:creationId xmlns:a16="http://schemas.microsoft.com/office/drawing/2014/main" id="{D60A351F-B86C-2A5F-CAD5-431C97C03D05}"/>
              </a:ext>
            </a:extLst>
          </p:cNvPr>
          <p:cNvSpPr/>
          <p:nvPr/>
        </p:nvSpPr>
        <p:spPr>
          <a:xfrm>
            <a:off x="0" y="0"/>
            <a:ext cx="12192000" cy="2762363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7" name="Shape">
            <a:extLst>
              <a:ext uri="{FF2B5EF4-FFF2-40B4-BE49-F238E27FC236}">
                <a16:creationId xmlns:a16="http://schemas.microsoft.com/office/drawing/2014/main" id="{1C5BF833-D13C-B01B-31B7-F6CDE3E6BE97}"/>
              </a:ext>
            </a:extLst>
          </p:cNvPr>
          <p:cNvSpPr/>
          <p:nvPr/>
        </p:nvSpPr>
        <p:spPr>
          <a:xfrm>
            <a:off x="8368367" y="1840302"/>
            <a:ext cx="3230541" cy="1840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03" y="0"/>
                  <a:pt x="2187" y="4331"/>
                  <a:pt x="0" y="10800"/>
                </a:cubicBezTo>
                <a:cubicBezTo>
                  <a:pt x="2187" y="17269"/>
                  <a:pt x="6210" y="21600"/>
                  <a:pt x="10800" y="21600"/>
                </a:cubicBezTo>
                <a:cubicBezTo>
                  <a:pt x="15390" y="21600"/>
                  <a:pt x="19413" y="17269"/>
                  <a:pt x="21600" y="10800"/>
                </a:cubicBezTo>
                <a:cubicBezTo>
                  <a:pt x="19413" y="4331"/>
                  <a:pt x="15397" y="0"/>
                  <a:pt x="10800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18" name="Shape">
            <a:extLst>
              <a:ext uri="{FF2B5EF4-FFF2-40B4-BE49-F238E27FC236}">
                <a16:creationId xmlns:a16="http://schemas.microsoft.com/office/drawing/2014/main" id="{0E4B491C-E863-D9C5-40AB-286C48DE7887}"/>
              </a:ext>
            </a:extLst>
          </p:cNvPr>
          <p:cNvSpPr/>
          <p:nvPr/>
        </p:nvSpPr>
        <p:spPr>
          <a:xfrm>
            <a:off x="6852263" y="905848"/>
            <a:ext cx="1615111" cy="18746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77" h="20625" extrusionOk="0">
                <a:moveTo>
                  <a:pt x="3419" y="14755"/>
                </a:moveTo>
                <a:cubicBezTo>
                  <a:pt x="7108" y="19098"/>
                  <a:pt x="12934" y="21112"/>
                  <a:pt x="18574" y="20525"/>
                </a:cubicBezTo>
                <a:cubicBezTo>
                  <a:pt x="20687" y="15793"/>
                  <a:pt x="20056" y="10212"/>
                  <a:pt x="16367" y="5869"/>
                </a:cubicBezTo>
                <a:cubicBezTo>
                  <a:pt x="12677" y="1526"/>
                  <a:pt x="6851" y="-488"/>
                  <a:pt x="1212" y="99"/>
                </a:cubicBezTo>
                <a:cubicBezTo>
                  <a:pt x="-913" y="4831"/>
                  <a:pt x="-282" y="10412"/>
                  <a:pt x="3419" y="147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19" name="Shape">
            <a:extLst>
              <a:ext uri="{FF2B5EF4-FFF2-40B4-BE49-F238E27FC236}">
                <a16:creationId xmlns:a16="http://schemas.microsoft.com/office/drawing/2014/main" id="{8880A245-33DB-84F0-D600-19081C89D334}"/>
              </a:ext>
            </a:extLst>
          </p:cNvPr>
          <p:cNvSpPr/>
          <p:nvPr/>
        </p:nvSpPr>
        <p:spPr>
          <a:xfrm>
            <a:off x="7748576" y="152564"/>
            <a:ext cx="1502545" cy="2609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84" h="21600" extrusionOk="0">
                <a:moveTo>
                  <a:pt x="106" y="10173"/>
                </a:moveTo>
                <a:cubicBezTo>
                  <a:pt x="-653" y="14766"/>
                  <a:pt x="2707" y="19035"/>
                  <a:pt x="8345" y="21600"/>
                </a:cubicBezTo>
                <a:cubicBezTo>
                  <a:pt x="14717" y="19785"/>
                  <a:pt x="19402" y="16020"/>
                  <a:pt x="20175" y="11427"/>
                </a:cubicBezTo>
                <a:cubicBezTo>
                  <a:pt x="20947" y="6834"/>
                  <a:pt x="17574" y="2565"/>
                  <a:pt x="11936" y="0"/>
                </a:cubicBezTo>
                <a:cubicBezTo>
                  <a:pt x="5564" y="1815"/>
                  <a:pt x="866" y="5580"/>
                  <a:pt x="106" y="10173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0" name="Shape">
            <a:extLst>
              <a:ext uri="{FF2B5EF4-FFF2-40B4-BE49-F238E27FC236}">
                <a16:creationId xmlns:a16="http://schemas.microsoft.com/office/drawing/2014/main" id="{EA868FF1-F7A5-9F05-6BA6-2B51C92103DA}"/>
              </a:ext>
            </a:extLst>
          </p:cNvPr>
          <p:cNvSpPr/>
          <p:nvPr/>
        </p:nvSpPr>
        <p:spPr>
          <a:xfrm>
            <a:off x="8244409" y="2736615"/>
            <a:ext cx="2550352" cy="2858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65" h="20417" extrusionOk="0">
                <a:moveTo>
                  <a:pt x="16088" y="5543"/>
                </a:moveTo>
                <a:cubicBezTo>
                  <a:pt x="12312" y="1274"/>
                  <a:pt x="6511" y="-592"/>
                  <a:pt x="998" y="164"/>
                </a:cubicBezTo>
                <a:cubicBezTo>
                  <a:pt x="-916" y="4992"/>
                  <a:pt x="-103" y="10596"/>
                  <a:pt x="3673" y="14873"/>
                </a:cubicBezTo>
                <a:cubicBezTo>
                  <a:pt x="7449" y="19149"/>
                  <a:pt x="13250" y="21008"/>
                  <a:pt x="18763" y="20252"/>
                </a:cubicBezTo>
                <a:cubicBezTo>
                  <a:pt x="20684" y="15424"/>
                  <a:pt x="19871" y="9813"/>
                  <a:pt x="16088" y="5543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1850" y="313751"/>
            <a:ext cx="5808730" cy="231579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31850" y="2855859"/>
            <a:ext cx="6206903" cy="14503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F8C344A0-1C47-AA7C-638A-FD11632C57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20682" y="677040"/>
            <a:ext cx="2138789" cy="2139752"/>
          </a:xfrm>
          <a:custGeom>
            <a:avLst/>
            <a:gdLst>
              <a:gd name="connsiteX0" fmla="*/ 1665703 w 2138789"/>
              <a:gd name="connsiteY0" fmla="*/ 20 h 2139752"/>
              <a:gd name="connsiteX1" fmla="*/ 2087310 w 2138789"/>
              <a:gd name="connsiteY1" fmla="*/ 51903 h 2139752"/>
              <a:gd name="connsiteX2" fmla="*/ 1648640 w 2138789"/>
              <a:gd name="connsiteY2" fmla="*/ 1649111 h 2139752"/>
              <a:gd name="connsiteX3" fmla="*/ 51479 w 2138789"/>
              <a:gd name="connsiteY3" fmla="*/ 2087718 h 2139752"/>
              <a:gd name="connsiteX4" fmla="*/ 490148 w 2138789"/>
              <a:gd name="connsiteY4" fmla="*/ 490510 h 2139752"/>
              <a:gd name="connsiteX5" fmla="*/ 1665703 w 2138789"/>
              <a:gd name="connsiteY5" fmla="*/ 20 h 2139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8789" h="2139752">
                <a:moveTo>
                  <a:pt x="1665703" y="20"/>
                </a:moveTo>
                <a:cubicBezTo>
                  <a:pt x="1807499" y="-663"/>
                  <a:pt x="1949281" y="16622"/>
                  <a:pt x="2087310" y="51903"/>
                </a:cubicBezTo>
                <a:cubicBezTo>
                  <a:pt x="2227458" y="604911"/>
                  <a:pt x="2081520" y="1215226"/>
                  <a:pt x="1648640" y="1649111"/>
                </a:cubicBezTo>
                <a:cubicBezTo>
                  <a:pt x="1215761" y="2082996"/>
                  <a:pt x="604561" y="2228841"/>
                  <a:pt x="51479" y="2087718"/>
                </a:cubicBezTo>
                <a:cubicBezTo>
                  <a:pt x="-88668" y="1534711"/>
                  <a:pt x="57269" y="923429"/>
                  <a:pt x="490148" y="490510"/>
                </a:cubicBezTo>
                <a:cubicBezTo>
                  <a:pt x="814808" y="165820"/>
                  <a:pt x="1240316" y="2067"/>
                  <a:pt x="1665703" y="2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607E17B0-298D-3529-797F-D9EDCE7125F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33672" y="2755685"/>
            <a:ext cx="2267481" cy="3981916"/>
          </a:xfrm>
          <a:custGeom>
            <a:avLst/>
            <a:gdLst>
              <a:gd name="connsiteX0" fmla="*/ 1133741 w 2267481"/>
              <a:gd name="connsiteY0" fmla="*/ 0 h 3981916"/>
              <a:gd name="connsiteX1" fmla="*/ 2267481 w 2267481"/>
              <a:gd name="connsiteY1" fmla="*/ 1990958 h 3981916"/>
              <a:gd name="connsiteX2" fmla="*/ 1133741 w 2267481"/>
              <a:gd name="connsiteY2" fmla="*/ 3981916 h 3981916"/>
              <a:gd name="connsiteX3" fmla="*/ 0 w 2267481"/>
              <a:gd name="connsiteY3" fmla="*/ 1990958 h 3981916"/>
              <a:gd name="connsiteX4" fmla="*/ 1133741 w 2267481"/>
              <a:gd name="connsiteY4" fmla="*/ 0 h 398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81" h="3981916">
                <a:moveTo>
                  <a:pt x="1133741" y="0"/>
                </a:moveTo>
                <a:cubicBezTo>
                  <a:pt x="1812620" y="403354"/>
                  <a:pt x="2267481" y="1144248"/>
                  <a:pt x="2267481" y="1990958"/>
                </a:cubicBezTo>
                <a:cubicBezTo>
                  <a:pt x="2267481" y="2838590"/>
                  <a:pt x="1812620" y="3579485"/>
                  <a:pt x="1133741" y="3981916"/>
                </a:cubicBezTo>
                <a:cubicBezTo>
                  <a:pt x="454861" y="3578563"/>
                  <a:pt x="0" y="2837668"/>
                  <a:pt x="0" y="1990958"/>
                </a:cubicBezTo>
                <a:cubicBezTo>
                  <a:pt x="0" y="1144248"/>
                  <a:pt x="454861" y="403354"/>
                  <a:pt x="113374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6A593CA1-31E9-8EBC-D24E-CD94C6828461}"/>
              </a:ext>
            </a:extLst>
          </p:cNvPr>
          <p:cNvGrpSpPr/>
          <p:nvPr userDrawn="1"/>
        </p:nvGrpSpPr>
        <p:grpSpPr>
          <a:xfrm>
            <a:off x="-31766" y="2"/>
            <a:ext cx="9175767" cy="6858000"/>
            <a:chOff x="54817006" y="156812918"/>
            <a:chExt cx="12221210" cy="9134174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21AEF28B-17A5-2DFA-7D5A-C6E86207AFA8}"/>
                </a:ext>
              </a:extLst>
            </p:cNvPr>
            <p:cNvSpPr/>
            <p:nvPr/>
          </p:nvSpPr>
          <p:spPr>
            <a:xfrm rot="5400000">
              <a:off x="52754362" y="158875562"/>
              <a:ext cx="9134174" cy="5008886"/>
            </a:xfrm>
            <a:prstGeom prst="rect">
              <a:avLst/>
            </a:pr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6203E79C-85DD-4AA9-6177-F41F7D19C652}"/>
                </a:ext>
              </a:extLst>
            </p:cNvPr>
            <p:cNvSpPr/>
            <p:nvPr/>
          </p:nvSpPr>
          <p:spPr>
            <a:xfrm>
              <a:off x="58153299" y="157035500"/>
              <a:ext cx="3337559" cy="585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15394"/>
                    <a:pt x="4332" y="19413"/>
                    <a:pt x="10800" y="21600"/>
                  </a:cubicBezTo>
                  <a:cubicBezTo>
                    <a:pt x="17260" y="19413"/>
                    <a:pt x="21600" y="15394"/>
                    <a:pt x="21600" y="10800"/>
                  </a:cubicBezTo>
                  <a:cubicBezTo>
                    <a:pt x="21600" y="6206"/>
                    <a:pt x="17268" y="2187"/>
                    <a:pt x="10800" y="0"/>
                  </a:cubicBezTo>
                  <a:cubicBezTo>
                    <a:pt x="4331" y="2182"/>
                    <a:pt x="0" y="6201"/>
                    <a:pt x="0" y="108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:a16="http://schemas.microsoft.com/office/drawing/2014/main" id="{04286AE6-BD1B-C871-2A4F-79152CE84FB8}"/>
                </a:ext>
              </a:extLst>
            </p:cNvPr>
            <p:cNvSpPr/>
            <p:nvPr/>
          </p:nvSpPr>
          <p:spPr>
            <a:xfrm>
              <a:off x="56451499" y="162725099"/>
              <a:ext cx="3397781" cy="292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19776" extrusionOk="0">
                  <a:moveTo>
                    <a:pt x="14751" y="16364"/>
                  </a:moveTo>
                  <a:cubicBezTo>
                    <a:pt x="19097" y="12666"/>
                    <a:pt x="21108" y="6842"/>
                    <a:pt x="20515" y="1206"/>
                  </a:cubicBezTo>
                  <a:cubicBezTo>
                    <a:pt x="15791" y="-913"/>
                    <a:pt x="10204" y="-278"/>
                    <a:pt x="5865" y="3419"/>
                  </a:cubicBezTo>
                  <a:cubicBezTo>
                    <a:pt x="1519" y="7116"/>
                    <a:pt x="-492" y="12941"/>
                    <a:pt x="101" y="18577"/>
                  </a:cubicBezTo>
                  <a:cubicBezTo>
                    <a:pt x="4825" y="20687"/>
                    <a:pt x="10412" y="20052"/>
                    <a:pt x="14751" y="1636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:a16="http://schemas.microsoft.com/office/drawing/2014/main" id="{AA293678-FE95-4863-3540-0115BD971E31}"/>
                </a:ext>
              </a:extLst>
            </p:cNvPr>
            <p:cNvSpPr/>
            <p:nvPr/>
          </p:nvSpPr>
          <p:spPr>
            <a:xfrm>
              <a:off x="55105299" y="161290000"/>
              <a:ext cx="4732023" cy="272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1" extrusionOk="0">
                  <a:moveTo>
                    <a:pt x="10174" y="20182"/>
                  </a:moveTo>
                  <a:cubicBezTo>
                    <a:pt x="14765" y="20949"/>
                    <a:pt x="19038" y="17589"/>
                    <a:pt x="21600" y="11938"/>
                  </a:cubicBezTo>
                  <a:cubicBezTo>
                    <a:pt x="19786" y="5558"/>
                    <a:pt x="16023" y="863"/>
                    <a:pt x="11426" y="106"/>
                  </a:cubicBezTo>
                  <a:cubicBezTo>
                    <a:pt x="6829" y="-651"/>
                    <a:pt x="2562" y="2700"/>
                    <a:pt x="0" y="8351"/>
                  </a:cubicBezTo>
                  <a:cubicBezTo>
                    <a:pt x="1814" y="14721"/>
                    <a:pt x="5583" y="19416"/>
                    <a:pt x="10174" y="201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2C6D699E-DA24-9BB6-D234-383CA1C227BE}"/>
                </a:ext>
              </a:extLst>
            </p:cNvPr>
            <p:cNvSpPr/>
            <p:nvPr/>
          </p:nvSpPr>
          <p:spPr>
            <a:xfrm>
              <a:off x="59778900" y="158495999"/>
              <a:ext cx="5183545" cy="462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19765" extrusionOk="0">
                  <a:moveTo>
                    <a:pt x="5547" y="3674"/>
                  </a:moveTo>
                  <a:cubicBezTo>
                    <a:pt x="1275" y="7453"/>
                    <a:pt x="-591" y="13250"/>
                    <a:pt x="164" y="18766"/>
                  </a:cubicBezTo>
                  <a:cubicBezTo>
                    <a:pt x="4992" y="20682"/>
                    <a:pt x="10599" y="19868"/>
                    <a:pt x="14871" y="16090"/>
                  </a:cubicBezTo>
                  <a:cubicBezTo>
                    <a:pt x="19143" y="12311"/>
                    <a:pt x="21009" y="6514"/>
                    <a:pt x="20254" y="998"/>
                  </a:cubicBezTo>
                  <a:cubicBezTo>
                    <a:pt x="15426" y="-918"/>
                    <a:pt x="9819" y="-104"/>
                    <a:pt x="5547" y="3674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B46AFD24-3CA1-7782-8364-860E8FE3CACC}"/>
                </a:ext>
              </a:extLst>
            </p:cNvPr>
            <p:cNvSpPr/>
            <p:nvPr/>
          </p:nvSpPr>
          <p:spPr>
            <a:xfrm>
              <a:off x="59817000" y="160832800"/>
              <a:ext cx="7221216" cy="4112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6207" y="0"/>
                    <a:pt x="2188" y="4336"/>
                    <a:pt x="0" y="10800"/>
                  </a:cubicBezTo>
                  <a:cubicBezTo>
                    <a:pt x="2188" y="17264"/>
                    <a:pt x="6207" y="21600"/>
                    <a:pt x="10800" y="21600"/>
                  </a:cubicBezTo>
                  <a:cubicBezTo>
                    <a:pt x="15393" y="21600"/>
                    <a:pt x="19412" y="17264"/>
                    <a:pt x="21600" y="10800"/>
                  </a:cubicBezTo>
                  <a:cubicBezTo>
                    <a:pt x="19412" y="4336"/>
                    <a:pt x="15397" y="0"/>
                    <a:pt x="10800" y="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664" y="3488907"/>
            <a:ext cx="4957171" cy="2198271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5176" y="1475002"/>
            <a:ext cx="2699932" cy="1595405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16E2792-EB44-8BD4-482F-18DEA66B23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0217" y="1721287"/>
            <a:ext cx="2912976" cy="2912869"/>
          </a:xfrm>
          <a:custGeom>
            <a:avLst/>
            <a:gdLst>
              <a:gd name="connsiteX0" fmla="*/ 645268 w 2912976"/>
              <a:gd name="connsiteY0" fmla="*/ 27 h 2912869"/>
              <a:gd name="connsiteX1" fmla="*/ 2245517 w 2912976"/>
              <a:gd name="connsiteY1" fmla="*/ 667343 h 2912869"/>
              <a:gd name="connsiteX2" fmla="*/ 2842373 w 2912976"/>
              <a:gd name="connsiteY2" fmla="*/ 2842385 h 2912869"/>
              <a:gd name="connsiteX3" fmla="*/ 667341 w 2912976"/>
              <a:gd name="connsiteY3" fmla="*/ 2245527 h 2912869"/>
              <a:gd name="connsiteX4" fmla="*/ 70485 w 2912976"/>
              <a:gd name="connsiteY4" fmla="*/ 70485 h 2912869"/>
              <a:gd name="connsiteX5" fmla="*/ 645268 w 2912976"/>
              <a:gd name="connsiteY5" fmla="*/ 27 h 291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2976" h="2912869">
                <a:moveTo>
                  <a:pt x="645268" y="27"/>
                </a:moveTo>
                <a:cubicBezTo>
                  <a:pt x="1224821" y="2834"/>
                  <a:pt x="1803572" y="225396"/>
                  <a:pt x="2245517" y="667343"/>
                </a:cubicBezTo>
                <a:cubicBezTo>
                  <a:pt x="2835653" y="1257628"/>
                  <a:pt x="3034021" y="2089082"/>
                  <a:pt x="2842373" y="2842385"/>
                </a:cubicBezTo>
                <a:cubicBezTo>
                  <a:pt x="2089073" y="3034034"/>
                  <a:pt x="1256601" y="2834790"/>
                  <a:pt x="667341" y="2245527"/>
                </a:cubicBezTo>
                <a:cubicBezTo>
                  <a:pt x="78081" y="1655242"/>
                  <a:pt x="-121163" y="823789"/>
                  <a:pt x="70485" y="70485"/>
                </a:cubicBezTo>
                <a:cubicBezTo>
                  <a:pt x="258810" y="22572"/>
                  <a:pt x="452084" y="-909"/>
                  <a:pt x="645268" y="27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FC7BDD3-5D15-FDAF-4543-CB8A100FA2B4}"/>
              </a:ext>
            </a:extLst>
          </p:cNvPr>
          <p:cNvGrpSpPr/>
          <p:nvPr userDrawn="1"/>
        </p:nvGrpSpPr>
        <p:grpSpPr>
          <a:xfrm>
            <a:off x="7041195" y="3"/>
            <a:ext cx="5149033" cy="6860860"/>
            <a:chOff x="73266299" y="156812914"/>
            <a:chExt cx="6858001" cy="9137983"/>
          </a:xfrm>
        </p:grpSpPr>
        <p:sp>
          <p:nvSpPr>
            <p:cNvPr id="20" name="Rectangle">
              <a:extLst>
                <a:ext uri="{FF2B5EF4-FFF2-40B4-BE49-F238E27FC236}">
                  <a16:creationId xmlns:a16="http://schemas.microsoft.com/office/drawing/2014/main" id="{BC781FC0-AA4C-5A50-AC0B-34DD12AB9F99}"/>
                </a:ext>
              </a:extLst>
            </p:cNvPr>
            <p:cNvSpPr/>
            <p:nvPr/>
          </p:nvSpPr>
          <p:spPr>
            <a:xfrm rot="16200000">
              <a:off x="73859859" y="159686456"/>
              <a:ext cx="9137983" cy="3390899"/>
            </a:xfrm>
            <a:prstGeom prst="rect">
              <a:avLst/>
            </a:pr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1C8242F6-980A-1BF6-74C2-B7EF712868DC}"/>
                </a:ext>
              </a:extLst>
            </p:cNvPr>
            <p:cNvSpPr/>
            <p:nvPr/>
          </p:nvSpPr>
          <p:spPr>
            <a:xfrm>
              <a:off x="75615799" y="156946600"/>
              <a:ext cx="2258059" cy="396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5391"/>
                    <a:pt x="17263" y="19408"/>
                    <a:pt x="10800" y="21600"/>
                  </a:cubicBezTo>
                  <a:cubicBezTo>
                    <a:pt x="4325" y="19415"/>
                    <a:pt x="0" y="15398"/>
                    <a:pt x="0" y="10800"/>
                  </a:cubicBezTo>
                  <a:cubicBezTo>
                    <a:pt x="0" y="6209"/>
                    <a:pt x="4337" y="2192"/>
                    <a:pt x="10800" y="0"/>
                  </a:cubicBezTo>
                  <a:cubicBezTo>
                    <a:pt x="17263" y="2185"/>
                    <a:pt x="21600" y="6202"/>
                    <a:pt x="21600" y="108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5B9168C7-474D-10DA-A440-6E6FCD049319}"/>
                </a:ext>
              </a:extLst>
            </p:cNvPr>
            <p:cNvSpPr/>
            <p:nvPr/>
          </p:nvSpPr>
          <p:spPr>
            <a:xfrm>
              <a:off x="76720699" y="160807399"/>
              <a:ext cx="2300968" cy="198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19774" extrusionOk="0">
                  <a:moveTo>
                    <a:pt x="5871" y="16356"/>
                  </a:moveTo>
                  <a:cubicBezTo>
                    <a:pt x="1523" y="12657"/>
                    <a:pt x="-491" y="6842"/>
                    <a:pt x="101" y="1205"/>
                  </a:cubicBezTo>
                  <a:cubicBezTo>
                    <a:pt x="4824" y="-911"/>
                    <a:pt x="10411" y="-278"/>
                    <a:pt x="14747" y="3409"/>
                  </a:cubicBezTo>
                  <a:cubicBezTo>
                    <a:pt x="19095" y="7108"/>
                    <a:pt x="21109" y="12923"/>
                    <a:pt x="20517" y="18561"/>
                  </a:cubicBezTo>
                  <a:cubicBezTo>
                    <a:pt x="15794" y="20689"/>
                    <a:pt x="10218" y="20056"/>
                    <a:pt x="5871" y="1635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23" name="Shape">
              <a:extLst>
                <a:ext uri="{FF2B5EF4-FFF2-40B4-BE49-F238E27FC236}">
                  <a16:creationId xmlns:a16="http://schemas.microsoft.com/office/drawing/2014/main" id="{72975AA1-72E0-4F76-CD44-3DF53AFFB362}"/>
                </a:ext>
              </a:extLst>
            </p:cNvPr>
            <p:cNvSpPr/>
            <p:nvPr/>
          </p:nvSpPr>
          <p:spPr>
            <a:xfrm>
              <a:off x="76733399" y="159829500"/>
              <a:ext cx="3202938" cy="1844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81" extrusionOk="0">
                  <a:moveTo>
                    <a:pt x="11425" y="20173"/>
                  </a:moveTo>
                  <a:cubicBezTo>
                    <a:pt x="6826" y="20941"/>
                    <a:pt x="2561" y="17576"/>
                    <a:pt x="0" y="11935"/>
                  </a:cubicBezTo>
                  <a:cubicBezTo>
                    <a:pt x="1816" y="5568"/>
                    <a:pt x="5584" y="877"/>
                    <a:pt x="10175" y="109"/>
                  </a:cubicBezTo>
                  <a:cubicBezTo>
                    <a:pt x="14774" y="-659"/>
                    <a:pt x="19039" y="2706"/>
                    <a:pt x="21600" y="8347"/>
                  </a:cubicBezTo>
                  <a:cubicBezTo>
                    <a:pt x="19793" y="14714"/>
                    <a:pt x="16024" y="19405"/>
                    <a:pt x="11425" y="20173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24" name="Shape">
              <a:extLst>
                <a:ext uri="{FF2B5EF4-FFF2-40B4-BE49-F238E27FC236}">
                  <a16:creationId xmlns:a16="http://schemas.microsoft.com/office/drawing/2014/main" id="{9AEB796F-18E9-84D1-154D-8443FF4E74F4}"/>
                </a:ext>
              </a:extLst>
            </p:cNvPr>
            <p:cNvSpPr/>
            <p:nvPr/>
          </p:nvSpPr>
          <p:spPr>
            <a:xfrm>
              <a:off x="73266299" y="157937200"/>
              <a:ext cx="3510143" cy="313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19765" extrusionOk="0">
                  <a:moveTo>
                    <a:pt x="14868" y="3677"/>
                  </a:moveTo>
                  <a:cubicBezTo>
                    <a:pt x="19137" y="7454"/>
                    <a:pt x="21005" y="13250"/>
                    <a:pt x="20244" y="18767"/>
                  </a:cubicBezTo>
                  <a:cubicBezTo>
                    <a:pt x="15422" y="20683"/>
                    <a:pt x="9817" y="19865"/>
                    <a:pt x="5542" y="16089"/>
                  </a:cubicBezTo>
                  <a:cubicBezTo>
                    <a:pt x="1273" y="12312"/>
                    <a:pt x="-595" y="6515"/>
                    <a:pt x="166" y="999"/>
                  </a:cubicBezTo>
                  <a:cubicBezTo>
                    <a:pt x="4995" y="-917"/>
                    <a:pt x="10600" y="-107"/>
                    <a:pt x="14868" y="3677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:a16="http://schemas.microsoft.com/office/drawing/2014/main" id="{2A8A1524-4D1F-397B-4E2D-8B33C7FCCA36}"/>
                </a:ext>
              </a:extLst>
            </p:cNvPr>
            <p:cNvSpPr/>
            <p:nvPr/>
          </p:nvSpPr>
          <p:spPr>
            <a:xfrm>
              <a:off x="76669900" y="158356300"/>
              <a:ext cx="2625819" cy="2626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46" h="19941" extrusionOk="0">
                  <a:moveTo>
                    <a:pt x="15378" y="15370"/>
                  </a:moveTo>
                  <a:cubicBezTo>
                    <a:pt x="11336" y="19410"/>
                    <a:pt x="5644" y="20770"/>
                    <a:pt x="483" y="19459"/>
                  </a:cubicBezTo>
                  <a:cubicBezTo>
                    <a:pt x="-829" y="14300"/>
                    <a:pt x="531" y="8601"/>
                    <a:pt x="4573" y="4570"/>
                  </a:cubicBezTo>
                  <a:cubicBezTo>
                    <a:pt x="8616" y="539"/>
                    <a:pt x="14307" y="-830"/>
                    <a:pt x="19469" y="481"/>
                  </a:cubicBezTo>
                  <a:cubicBezTo>
                    <a:pt x="20771" y="5631"/>
                    <a:pt x="19411" y="11330"/>
                    <a:pt x="15378" y="1537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4528833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452883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537F86F-E8D6-44FF-939F-7EB5A46935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01209" y="1347331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7C97F11-0CC0-4E01-8422-6143830432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01209" y="1574664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2609FE-C556-4394-9CD9-CACD20BC72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01209" y="1801997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6B92D699-E38E-37F9-9400-9887A5B42EE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82788" y="2036024"/>
            <a:ext cx="3671070" cy="2090118"/>
          </a:xfrm>
          <a:custGeom>
            <a:avLst/>
            <a:gdLst>
              <a:gd name="connsiteX0" fmla="*/ 1835535 w 3671070"/>
              <a:gd name="connsiteY0" fmla="*/ 0 h 2090118"/>
              <a:gd name="connsiteX1" fmla="*/ 3671070 w 3671070"/>
              <a:gd name="connsiteY1" fmla="*/ 1045059 h 2090118"/>
              <a:gd name="connsiteX2" fmla="*/ 1835535 w 3671070"/>
              <a:gd name="connsiteY2" fmla="*/ 2090118 h 2090118"/>
              <a:gd name="connsiteX3" fmla="*/ 0 w 3671070"/>
              <a:gd name="connsiteY3" fmla="*/ 1045059 h 2090118"/>
              <a:gd name="connsiteX4" fmla="*/ 1835535 w 3671070"/>
              <a:gd name="connsiteY4" fmla="*/ 0 h 2090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1070" h="2090118">
                <a:moveTo>
                  <a:pt x="1835535" y="0"/>
                </a:moveTo>
                <a:cubicBezTo>
                  <a:pt x="2616487" y="0"/>
                  <a:pt x="3299204" y="419572"/>
                  <a:pt x="3671070" y="1045059"/>
                </a:cubicBezTo>
                <a:cubicBezTo>
                  <a:pt x="3299204" y="1670546"/>
                  <a:pt x="2616487" y="2090118"/>
                  <a:pt x="1835535" y="2090118"/>
                </a:cubicBezTo>
                <a:cubicBezTo>
                  <a:pt x="1054583" y="2090118"/>
                  <a:pt x="371866" y="1670546"/>
                  <a:pt x="0" y="1045059"/>
                </a:cubicBezTo>
                <a:cubicBezTo>
                  <a:pt x="371866" y="419572"/>
                  <a:pt x="1054583" y="0"/>
                  <a:pt x="1835535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897C59-303D-43EB-830D-58B293D336AC}"/>
              </a:ext>
            </a:extLst>
          </p:cNvPr>
          <p:cNvGrpSpPr/>
          <p:nvPr userDrawn="1"/>
        </p:nvGrpSpPr>
        <p:grpSpPr>
          <a:xfrm>
            <a:off x="838199" y="1830763"/>
            <a:ext cx="10515602" cy="1741127"/>
            <a:chOff x="838199" y="1830763"/>
            <a:chExt cx="10515602" cy="1741127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460574F-0FFA-4AF4-9268-D077C9C57D5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chemeClr val="bg1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E9AEC03B-EFBC-451C-9889-555B420B787B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2504A8F-A26B-43AF-BF89-2621FF0CE3C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7726C56-B942-4400-8CE0-06996980244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AE760DB-698E-4688-BBAF-49FD684C7AF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2A9A194-717A-430D-B418-44C0B8F1A4C3}"/>
                </a:ext>
              </a:extLst>
            </p:cNvPr>
            <p:cNvSpPr/>
            <p:nvPr userDrawn="1"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915F52A-A44F-4FB1-A1A1-1A513475EFE8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6034C492-58E9-4550-B83D-E33D2B2217E6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F92FB454-2844-432A-897E-609CA7D5AB13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DFE585D9-1B79-4D2C-BE24-8DD53BF2D43D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chemeClr val="tx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7CA650B9-D80A-4F55-849B-9B9229BAB7AB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212A3E8F-2036-4425-950A-9DDCE99E48E2}"/>
                </a:ext>
              </a:extLst>
            </p:cNvPr>
            <p:cNvSpPr/>
            <p:nvPr userDrawn="1"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F8D77422-E1EF-442A-B883-288DFB42AC7A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F5A5458A-8CAB-46ED-A597-7A9BC874E06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129FB0AE-0FE9-4E47-89E1-28A56DFEFD4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8DCBA888-FF6F-4E0D-AD60-DA0D78CD05D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9271256-F951-4086-8A3B-C91C2291A176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27D18AA1-C449-4778-A01C-5FEFF6D4B6F0}"/>
                </a:ext>
              </a:extLst>
            </p:cNvPr>
            <p:cNvSpPr/>
            <p:nvPr userDrawn="1"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507DEC82-2EA5-41B4-BBE2-03D513A6990F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CC3C8386-1A37-4F90-9D5F-F552F6BD3D6B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20C96B97-602D-4FB6-83FA-5F537C10D957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C78EB1C9-B967-4BCF-BA1F-F62AD5830A83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530AF99D-4A64-462C-8DC1-2AFD50700E78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251EE8AC-B14F-4016-B318-3215BFA74576}"/>
                </a:ext>
              </a:extLst>
            </p:cNvPr>
            <p:cNvSpPr/>
            <p:nvPr userDrawn="1"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DB3EFE93-C789-4C06-AE63-48F21F3F0562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159A26F-3E35-43ED-9527-94575D015CF9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197FEBE6-4234-4233-9AAC-C966B38A457C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4A6CCAEB-B0B2-4918-BF93-14B428F71030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26BAB2D9-48E2-4FD7-8266-8DA7249A311F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E373E1AE-97F0-411F-ADE1-F7FA57FDB549}"/>
                </a:ext>
              </a:extLst>
            </p:cNvPr>
            <p:cNvSpPr/>
            <p:nvPr userDrawn="1"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7980EC62-1AA7-49B9-A98C-B1AE41A8BAF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1B940435-8801-4AE0-AF82-51785C14109F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709FEA5B-55A5-4A85-90AE-A3E8181AD6B1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AC24C165-A09C-48A0-8D30-43D9272501D0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AF779B59-BF2E-434C-A692-81F3395A2DD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72D25286-DFE7-4DB6-BC2A-849B72A1D58F}"/>
                </a:ext>
              </a:extLst>
            </p:cNvPr>
            <p:cNvSpPr/>
            <p:nvPr userDrawn="1"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EFFFC619-3DCF-484B-936D-D1C6706967D7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C36F1647-E3A7-42C7-94DB-E22470CD7962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0812BACF-D77F-4A42-A212-538847FF9776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63855A19-9DBA-4293-A411-6842A7DAA995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E705E91E-E65F-4094-8904-D56C56FC5F44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B6DEB2ED-B6FD-4B88-90DA-9530DA2E64C9}"/>
                </a:ext>
              </a:extLst>
            </p:cNvPr>
            <p:cNvSpPr/>
            <p:nvPr userDrawn="1"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2E667E1-7F5F-4E4F-AF63-4AB31D847AE0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A9D94CA5-400D-47AE-9512-4557FBE20192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E60784B-8569-41D5-BB14-8F5DAFDCE67A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FE043B0E-D351-4B21-BB22-FF8713E0E199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D57AC92D-3891-4CC7-9301-A742653C394B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870D976A-0EA2-4422-A1FB-EE1A159B65DC}"/>
                </a:ext>
              </a:extLst>
            </p:cNvPr>
            <p:cNvSpPr/>
            <p:nvPr userDrawn="1"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074CEC48-74FA-45A9-9E16-525EB9E974F9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8CA8D9C7-FFCE-4895-B720-C9F65C686B9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DF8FDE11-2636-4F16-BC4C-C0DBD965F47E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EAE2FCEB-5A44-4458-99EB-B2522F73151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A982CEB-3569-4AB2-A279-56909D8DBA2B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B85FDECF-7983-4160-8B97-DA92A01F2A38}"/>
                </a:ext>
              </a:extLst>
            </p:cNvPr>
            <p:cNvSpPr/>
            <p:nvPr userDrawn="1"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80F0CF47-25FB-4AB4-837F-33B5D368A8C0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12C0DD63-4FB0-4217-BC06-7CEB655B79B6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5841390F-E0B0-48E2-8756-2C0A532BC037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E49982BC-FA05-4F1B-A8BD-AE3793F3BD02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84445015-4210-46FE-958B-F3271E10284B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06FD93CB-F173-4C32-9E54-DE5EDB0F83D8}"/>
                </a:ext>
              </a:extLst>
            </p:cNvPr>
            <p:cNvSpPr/>
            <p:nvPr userDrawn="1"/>
          </p:nvSpPr>
          <p:spPr>
            <a:xfrm>
              <a:off x="10459489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BB3FC47E-3339-49A8-AEF2-ECC3BF1514F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838199" y="3709150"/>
            <a:ext cx="10515600" cy="132588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9D5438-3BC8-4817-9C86-A9AAA6047492}"/>
              </a:ext>
            </a:extLst>
          </p:cNvPr>
          <p:cNvSpPr txBox="1"/>
          <p:nvPr userDrawn="1"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/>
              <a:t>Aa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676EAA04-3941-4EEF-875A-DA2DBBB0CA8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775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Font name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9DB07F4-2F4D-4904-9DDA-6D453F791811}"/>
              </a:ext>
            </a:extLst>
          </p:cNvPr>
          <p:cNvSpPr txBox="1"/>
          <p:nvPr userDrawn="1"/>
        </p:nvSpPr>
        <p:spPr>
          <a:xfrm>
            <a:off x="766471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latin typeface="+mj-lt"/>
              </a:rPr>
              <a:t>Aa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72303254-B5A5-44B0-8D71-FB4149C10B7E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8526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Font name</a:t>
            </a:r>
          </a:p>
        </p:txBody>
      </p: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4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91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presentationgo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93780E-9A94-4D66-9FC2-734AC5AEF5F1}"/>
              </a:ext>
            </a:extLst>
          </p:cNvPr>
          <p:cNvSpPr/>
          <p:nvPr userDrawn="1"/>
        </p:nvSpPr>
        <p:spPr>
          <a:xfrm>
            <a:off x="-12701" y="7007226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tx2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tx2"/>
                </a:solidFill>
                <a:effectLst/>
                <a:latin typeface="Open Sans" panose="020B0606030504020204" pitchFamily="34" charset="0"/>
                <a:hlinkClick r:id="rId10" tooltip="PresentationGo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432F9B4-C534-44E7-8E53-6B3CF87C8383}"/>
              </a:ext>
            </a:extLst>
          </p:cNvPr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D643E-9383-4DCE-97E0-18B6179C2E33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C47BF03-421F-44AE-8D61-516BA442BCFD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25AF704-0297-4965-ABDA-DCACCBDEC4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77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96478-0438-4D0D-A7E9-EF6F93B41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8235" y="1577926"/>
            <a:ext cx="6895317" cy="2478958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Психологічна стійкість педагога: збереження свого ментального здоров’я та здоров’я учнів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748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ABB05477-BCF5-4BC0-863C-F2F85E8A4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151236">
            <a:off x="3437210" y="1874823"/>
            <a:ext cx="4957171" cy="916551"/>
          </a:xfrm>
        </p:spPr>
        <p:txBody>
          <a:bodyPr>
            <a:normAutofit/>
          </a:bodyPr>
          <a:lstStyle/>
          <a:p>
            <a:r>
              <a:rPr lang="uk-UA" sz="4400" i="1" dirty="0"/>
              <a:t>натхнення</a:t>
            </a:r>
            <a:endParaRPr lang="ru-RU" sz="4400" i="1" dirty="0"/>
          </a:p>
        </p:txBody>
      </p:sp>
      <p:sp>
        <p:nvSpPr>
          <p:cNvPr id="16" name="Заголовок 10">
            <a:extLst>
              <a:ext uri="{FF2B5EF4-FFF2-40B4-BE49-F238E27FC236}">
                <a16:creationId xmlns:a16="http://schemas.microsoft.com/office/drawing/2014/main" id="{359FB063-1B9B-45BE-B081-A0A19D2B39EC}"/>
              </a:ext>
            </a:extLst>
          </p:cNvPr>
          <p:cNvSpPr txBox="1">
            <a:spLocks/>
          </p:cNvSpPr>
          <p:nvPr/>
        </p:nvSpPr>
        <p:spPr>
          <a:xfrm>
            <a:off x="8915400" y="313330"/>
            <a:ext cx="3145536" cy="3764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i="1" dirty="0">
                <a:solidFill>
                  <a:schemeClr val="accent2">
                    <a:lumMod val="75000"/>
                  </a:schemeClr>
                </a:solidFill>
              </a:rPr>
              <a:t>Стани, спричинені гамою почуттів</a:t>
            </a:r>
            <a:endParaRPr lang="ru-RU" sz="4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Заголовок 10">
            <a:extLst>
              <a:ext uri="{FF2B5EF4-FFF2-40B4-BE49-F238E27FC236}">
                <a16:creationId xmlns:a16="http://schemas.microsoft.com/office/drawing/2014/main" id="{CFF332DB-3C84-40FA-836B-FD8E06E8AFB9}"/>
              </a:ext>
            </a:extLst>
          </p:cNvPr>
          <p:cNvSpPr txBox="1">
            <a:spLocks/>
          </p:cNvSpPr>
          <p:nvPr/>
        </p:nvSpPr>
        <p:spPr>
          <a:xfrm rot="17415369">
            <a:off x="1544564" y="1483644"/>
            <a:ext cx="3844089" cy="832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i="1" dirty="0"/>
              <a:t>надія</a:t>
            </a:r>
            <a:endParaRPr lang="ru-RU" i="1" dirty="0"/>
          </a:p>
        </p:txBody>
      </p:sp>
      <p:sp>
        <p:nvSpPr>
          <p:cNvPr id="18" name="Заголовок 10">
            <a:extLst>
              <a:ext uri="{FF2B5EF4-FFF2-40B4-BE49-F238E27FC236}">
                <a16:creationId xmlns:a16="http://schemas.microsoft.com/office/drawing/2014/main" id="{54F41859-A3E0-4958-8017-6678EFCBDFD2}"/>
              </a:ext>
            </a:extLst>
          </p:cNvPr>
          <p:cNvSpPr txBox="1">
            <a:spLocks/>
          </p:cNvSpPr>
          <p:nvPr/>
        </p:nvSpPr>
        <p:spPr>
          <a:xfrm>
            <a:off x="-171623" y="3781317"/>
            <a:ext cx="4258991" cy="83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життєлюбність</a:t>
            </a:r>
            <a:endParaRPr lang="ru-RU" sz="4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Заголовок 10">
            <a:extLst>
              <a:ext uri="{FF2B5EF4-FFF2-40B4-BE49-F238E27FC236}">
                <a16:creationId xmlns:a16="http://schemas.microsoft.com/office/drawing/2014/main" id="{5A88E80D-0C03-4A00-9ED5-8183727146C3}"/>
              </a:ext>
            </a:extLst>
          </p:cNvPr>
          <p:cNvSpPr txBox="1">
            <a:spLocks/>
          </p:cNvSpPr>
          <p:nvPr/>
        </p:nvSpPr>
        <p:spPr>
          <a:xfrm rot="19406339">
            <a:off x="1127568" y="5119357"/>
            <a:ext cx="3153167" cy="896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dirty="0">
                <a:solidFill>
                  <a:schemeClr val="accent5">
                    <a:lumMod val="75000"/>
                  </a:schemeClr>
                </a:solidFill>
              </a:rPr>
              <a:t>розслабленість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Заголовок 10">
            <a:extLst>
              <a:ext uri="{FF2B5EF4-FFF2-40B4-BE49-F238E27FC236}">
                <a16:creationId xmlns:a16="http://schemas.microsoft.com/office/drawing/2014/main" id="{D2218913-B361-4CDC-AB33-A57F2E676E71}"/>
              </a:ext>
            </a:extLst>
          </p:cNvPr>
          <p:cNvSpPr txBox="1">
            <a:spLocks/>
          </p:cNvSpPr>
          <p:nvPr/>
        </p:nvSpPr>
        <p:spPr>
          <a:xfrm>
            <a:off x="4039510" y="3965543"/>
            <a:ext cx="4957171" cy="83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21" name="Заголовок 10">
            <a:extLst>
              <a:ext uri="{FF2B5EF4-FFF2-40B4-BE49-F238E27FC236}">
                <a16:creationId xmlns:a16="http://schemas.microsoft.com/office/drawing/2014/main" id="{3AEBCD0E-D485-4A4F-A4AE-1D04E2FDEE20}"/>
              </a:ext>
            </a:extLst>
          </p:cNvPr>
          <p:cNvSpPr txBox="1">
            <a:spLocks/>
          </p:cNvSpPr>
          <p:nvPr/>
        </p:nvSpPr>
        <p:spPr>
          <a:xfrm>
            <a:off x="4087368" y="3995669"/>
            <a:ext cx="4957171" cy="83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22" name="Заголовок 10">
            <a:extLst>
              <a:ext uri="{FF2B5EF4-FFF2-40B4-BE49-F238E27FC236}">
                <a16:creationId xmlns:a16="http://schemas.microsoft.com/office/drawing/2014/main" id="{690C9BF0-8F02-4902-920A-D88BD65F56AF}"/>
              </a:ext>
            </a:extLst>
          </p:cNvPr>
          <p:cNvSpPr txBox="1">
            <a:spLocks/>
          </p:cNvSpPr>
          <p:nvPr/>
        </p:nvSpPr>
        <p:spPr>
          <a:xfrm>
            <a:off x="4162429" y="4078224"/>
            <a:ext cx="4957171" cy="83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/>
              <a:t>задоволення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50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780FC3-EBC9-4538-91F6-C3852A65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noProof="1"/>
              <a:t>Психологічна стійкість – це здатність людини адаптуватися до складних життєвих ситуацій, відновлюватися після стресу та знаходити внутрішні ресурси для подолання перешкод.</a:t>
            </a:r>
            <a:endParaRPr lang="en-US" sz="4400" noProof="1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294D89-4B92-4C25-93C3-28017F1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84E382-9EF1-4EBC-8F04-8C4130B8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59" y="313751"/>
            <a:ext cx="6299921" cy="2315796"/>
          </a:xfrm>
        </p:spPr>
        <p:txBody>
          <a:bodyPr>
            <a:normAutofit fontScale="90000"/>
          </a:bodyPr>
          <a:lstStyle/>
          <a:p>
            <a:r>
              <a:rPr lang="uk-UA" dirty="0"/>
              <a:t>Компоненти психологічної стійкості: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D888B-972E-42BE-8FD6-806C5A5A35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uk-UA" sz="4000" i="1" u="sng" dirty="0"/>
              <a:t>Когнітивна стійкість. </a:t>
            </a:r>
            <a:r>
              <a:rPr lang="uk-UA" sz="4000" dirty="0"/>
              <a:t>Здатність мислити </a:t>
            </a:r>
            <a:r>
              <a:rPr lang="uk-UA" sz="4000" dirty="0" err="1"/>
              <a:t>гнучко</a:t>
            </a:r>
            <a:r>
              <a:rPr lang="uk-UA" sz="4000" dirty="0"/>
              <a:t>, знаходити альтернативні рішення та сприймати труднощі як можливості для росту.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BB03D-568D-4321-8FC9-B6B10C34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84E382-9EF1-4EBC-8F04-8C4130B8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59" y="313751"/>
            <a:ext cx="6299921" cy="2315796"/>
          </a:xfrm>
        </p:spPr>
        <p:txBody>
          <a:bodyPr>
            <a:normAutofit fontScale="90000"/>
          </a:bodyPr>
          <a:lstStyle/>
          <a:p>
            <a:r>
              <a:rPr lang="uk-UA" dirty="0"/>
              <a:t>Компоненти психологічної стійкості: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D888B-972E-42BE-8FD6-806C5A5A35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uk-UA" sz="4000" i="1" u="sng" dirty="0"/>
              <a:t>Емоційна стійкість. </a:t>
            </a:r>
            <a:r>
              <a:rPr lang="uk-UA" sz="4000" dirty="0"/>
              <a:t>Здатність керувати своїми емоціями, не піддаватися паніці чи відчаю, а також зберігати позитивний настрій.</a:t>
            </a:r>
          </a:p>
          <a:p>
            <a:endParaRPr lang="ru-RU" sz="4000" i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BB03D-568D-4321-8FC9-B6B10C34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9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84E382-9EF1-4EBC-8F04-8C4130B8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59" y="313751"/>
            <a:ext cx="6299921" cy="2315796"/>
          </a:xfrm>
        </p:spPr>
        <p:txBody>
          <a:bodyPr>
            <a:normAutofit fontScale="90000"/>
          </a:bodyPr>
          <a:lstStyle/>
          <a:p>
            <a:r>
              <a:rPr lang="uk-UA" dirty="0"/>
              <a:t>Компоненти психологічної стійкості: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D888B-972E-42BE-8FD6-806C5A5A3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659" y="2855859"/>
            <a:ext cx="7333129" cy="1450327"/>
          </a:xfrm>
        </p:spPr>
        <p:txBody>
          <a:bodyPr>
            <a:noAutofit/>
          </a:bodyPr>
          <a:lstStyle/>
          <a:p>
            <a:r>
              <a:rPr lang="uk-UA" sz="4000" i="1" u="sng" dirty="0"/>
              <a:t>Соціальна стійкість.</a:t>
            </a:r>
          </a:p>
          <a:p>
            <a:r>
              <a:rPr lang="uk-UA" sz="4000" dirty="0"/>
              <a:t>Здатність будувати та підтримувати конструктивні стосунки з колегами, учнями та батьками, а також звертатися за допомогою у разі потреби.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BB03D-568D-4321-8FC9-B6B10C34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6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49B84D-A234-4296-B4C9-92A57C6D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Як розвивати психологічну стійкість?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780FC3-EBC9-4538-91F6-C3852A65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noProof="1"/>
              <a:t>Саморегуляція.</a:t>
            </a:r>
            <a:r>
              <a:rPr lang="ru-RU" noProof="1"/>
              <a:t> Розвивайте вміння усвідомлювати та контролювати свої емоції. Техніки дихання, медитація, </a:t>
            </a:r>
            <a:r>
              <a:rPr lang="en-US" noProof="1"/>
              <a:t>mindfulness (</a:t>
            </a:r>
            <a:r>
              <a:rPr lang="ru-RU" noProof="1"/>
              <a:t>усвідомлена увага) допомагають знизити рівень стресу.</a:t>
            </a:r>
          </a:p>
          <a:p>
            <a:endParaRPr lang="ru-RU" noProof="1"/>
          </a:p>
          <a:p>
            <a:r>
              <a:rPr lang="ru-RU" u="sng" noProof="1"/>
              <a:t>Встановлення кордонів. </a:t>
            </a:r>
            <a:r>
              <a:rPr lang="ru-RU" noProof="1"/>
              <a:t>Навчіться говорити "ні" та не брати на себе занадто багато відповідальності. Важливо розмежовувати професійне та особисте життя.</a:t>
            </a:r>
          </a:p>
          <a:p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25722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49B84D-A234-4296-B4C9-92A57C6D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Як розвивати психологічну стійкість?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780FC3-EBC9-4538-91F6-C3852A65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u="sng" noProof="1"/>
              <a:t>Соціальна підтримка. </a:t>
            </a:r>
            <a:r>
              <a:rPr lang="ru-RU" sz="3000" noProof="1"/>
              <a:t>Не бійтеся звертатися за допомогою до колег, друзів, рідних. Спілкування та обмін досвідом допомагають відчувати себе частиною спільноти.</a:t>
            </a:r>
          </a:p>
          <a:p>
            <a:endParaRPr lang="ru-RU" sz="3000" noProof="1"/>
          </a:p>
          <a:p>
            <a:r>
              <a:rPr lang="ru-RU" sz="3000" u="sng" noProof="1"/>
              <a:t>Саморозвиток. </a:t>
            </a:r>
            <a:r>
              <a:rPr lang="ru-RU" sz="3000" noProof="1"/>
              <a:t>Постійно вчіться, цікавтеся новими методиками, хобі, подорожуйте. Це допомагає розширювати кругозір, підтримувати інтелектуальну активність та підвищує самооцінку.</a:t>
            </a:r>
          </a:p>
          <a:p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62788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49B84D-A234-4296-B4C9-92A57C6D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Як розвивати психологічну стійкість?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780FC3-EBC9-4538-91F6-C3852A65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u="sng" noProof="1"/>
              <a:t>Здоровий спосіб життя. </a:t>
            </a:r>
            <a:r>
              <a:rPr lang="ru-RU" sz="3600" noProof="1"/>
              <a:t>Достатній сон, правильне харчування та фізична активність – основа для підтримки психологічного та фізичного здоров'я.</a:t>
            </a:r>
          </a:p>
          <a:p>
            <a:pPr marL="0" indent="0">
              <a:buNone/>
            </a:pPr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9315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73F4DD-41A1-4463-9839-07901C5E5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30" y="243267"/>
            <a:ext cx="5959770" cy="661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35613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Tuscany">
      <a:dk1>
        <a:srgbClr val="38516E"/>
      </a:dk1>
      <a:lt1>
        <a:srgbClr val="F0F0F5"/>
      </a:lt1>
      <a:dk2>
        <a:srgbClr val="38516E"/>
      </a:dk2>
      <a:lt2>
        <a:srgbClr val="F0F0F5"/>
      </a:lt2>
      <a:accent1>
        <a:srgbClr val="F8B394"/>
      </a:accent1>
      <a:accent2>
        <a:srgbClr val="F29376"/>
      </a:accent2>
      <a:accent3>
        <a:srgbClr val="E17974"/>
      </a:accent3>
      <a:accent4>
        <a:srgbClr val="CF535A"/>
      </a:accent4>
      <a:accent5>
        <a:srgbClr val="B83944"/>
      </a:accent5>
      <a:accent6>
        <a:srgbClr val="89242C"/>
      </a:accent6>
      <a:hlink>
        <a:srgbClr val="F8B394"/>
      </a:hlink>
      <a:folHlink>
        <a:srgbClr val="CF53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62_T_PGO_Geometric-Flower-16x9.pptx" id="{B5C7235A-557D-42F4-A040-8438DF635DF0}" vid="{5DE3098B-6952-459E-88E0-6CE09E3898F8}"/>
    </a:ext>
  </a:extLst>
</a:theme>
</file>

<file path=ppt/theme/theme2.xml><?xml version="1.0" encoding="utf-8"?>
<a:theme xmlns:a="http://schemas.openxmlformats.org/drawingml/2006/main" name="Designed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62_T_PGO_Geometric-Flower-16x9.pptx" id="{B5C7235A-557D-42F4-A040-8438DF635DF0}" vid="{B81E8B4C-F38B-41D7-AD2B-FDC26E17B8B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0262_T_PGO_Geometric-Flower-16x9</Template>
  <TotalTime>256</TotalTime>
  <Words>408</Words>
  <Application>Microsoft Office PowerPoint</Application>
  <PresentationFormat>Широкоэкранный</PresentationFormat>
  <Paragraphs>49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PresentationGO</vt:lpstr>
      <vt:lpstr>Designed by PresentationGO</vt:lpstr>
      <vt:lpstr>Психологічна стійкість педагога: збереження свого ментального здоров’я та здоров’я учнів</vt:lpstr>
      <vt:lpstr>Презентация PowerPoint</vt:lpstr>
      <vt:lpstr>Компоненти психологічної стійкості:</vt:lpstr>
      <vt:lpstr>Компоненти психологічної стійкості:</vt:lpstr>
      <vt:lpstr>Компоненти психологічної стійкості:</vt:lpstr>
      <vt:lpstr>Як розвивати психологічну стійкість?</vt:lpstr>
      <vt:lpstr>Як розвивати психологічну стійкість?</vt:lpstr>
      <vt:lpstr>Як розвивати психологічну стійкість?</vt:lpstr>
      <vt:lpstr>Презентация PowerPoint</vt:lpstr>
      <vt:lpstr>натхнення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стійкість педагога: збереження свого ментального здоров’я та здоров’я учнів</dc:title>
  <dc:creator>Hector Benedi</dc:creator>
  <dc:description>© Copyright PresentationGo.com</dc:description>
  <cp:lastModifiedBy>user2</cp:lastModifiedBy>
  <cp:revision>17</cp:revision>
  <dcterms:created xsi:type="dcterms:W3CDTF">2025-01-24T08:22:41Z</dcterms:created>
  <dcterms:modified xsi:type="dcterms:W3CDTF">2025-08-27T06:41:38Z</dcterms:modified>
  <cp:category>Templates</cp:category>
</cp:coreProperties>
</file>